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2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96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5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9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82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1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6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9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3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3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2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94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8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9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64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BDAC9A-529E-4F3D-9F2C-E27038F65C8B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608041-44DA-4847-81C7-6F1B580EE6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0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81126" y="2475406"/>
            <a:ext cx="78582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/>
              <a:t>Mi mapa de sueños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12832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1433945"/>
            <a:ext cx="3086099" cy="41355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90" y="1600199"/>
            <a:ext cx="2941060" cy="38030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" y="0"/>
            <a:ext cx="4969884" cy="16001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199"/>
            <a:ext cx="2639291" cy="1514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47" y="1"/>
            <a:ext cx="4284519" cy="1600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49" y="1600199"/>
            <a:ext cx="3525551" cy="21301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67" y="0"/>
            <a:ext cx="2896034" cy="16001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48" y="3730336"/>
            <a:ext cx="3525551" cy="18391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4674"/>
            <a:ext cx="2753591" cy="20002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07" y="5114925"/>
            <a:ext cx="2951882" cy="17430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05" y="5403271"/>
            <a:ext cx="2921141" cy="14642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5257800"/>
            <a:ext cx="3609108" cy="16002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" y="5114924"/>
            <a:ext cx="278216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de sueños</dc:title>
  <dc:creator>Sistemas</dc:creator>
  <cp:lastModifiedBy>Sistemas</cp:lastModifiedBy>
  <cp:revision>4</cp:revision>
  <dcterms:created xsi:type="dcterms:W3CDTF">2015-05-04T16:03:04Z</dcterms:created>
  <dcterms:modified xsi:type="dcterms:W3CDTF">2015-05-11T15:31:24Z</dcterms:modified>
</cp:coreProperties>
</file>